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4" r:id="rId5"/>
    <p:sldId id="263" r:id="rId6"/>
    <p:sldId id="262" r:id="rId7"/>
    <p:sldId id="261" r:id="rId8"/>
    <p:sldId id="265" r:id="rId9"/>
    <p:sldId id="266" r:id="rId10"/>
    <p:sldId id="269" r:id="rId11"/>
    <p:sldId id="267" r:id="rId12"/>
    <p:sldId id="276" r:id="rId13"/>
    <p:sldId id="268" r:id="rId14"/>
    <p:sldId id="270" r:id="rId15"/>
    <p:sldId id="271" r:id="rId16"/>
    <p:sldId id="272" r:id="rId17"/>
    <p:sldId id="274" r:id="rId18"/>
    <p:sldId id="275" r:id="rId19"/>
    <p:sldId id="273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3333" autoAdjust="0"/>
  </p:normalViewPr>
  <p:slideViewPr>
    <p:cSldViewPr>
      <p:cViewPr>
        <p:scale>
          <a:sx n="82" d="100"/>
          <a:sy n="82" d="100"/>
        </p:scale>
        <p:origin x="-161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DD173-E534-42C9-85FE-024CC6F85CE1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FBF08-9967-4C6B-864C-A21F281010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9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FBF08-9967-4C6B-864C-A21F2810103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2EE1D-0A79-490B-906A-A3B1BDC927A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42D6F-43B8-408E-86DF-1479224020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vatars.mds.yandex.net/get-pdb/1346662/2101bde9-4959-4c17-88d1-22890dd98bb4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57200"/>
            <a:ext cx="9753600" cy="7315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85786" y="1714488"/>
            <a:ext cx="8786874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Педагогический проект на тему: «Воспитание патриотических чувств у детей старшего дошкольного возраста через ознакомление с историей Великой Отечественной войны».</a:t>
            </a:r>
          </a:p>
          <a:p>
            <a:pPr algn="ctr"/>
            <a:endParaRPr lang="ru-RU" sz="40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Воспитатели: Матросова М.В.</a:t>
            </a:r>
          </a:p>
          <a:p>
            <a:pPr algn="ctr"/>
            <a:r>
              <a:rPr lang="ru-R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Погодина </a:t>
            </a:r>
            <a:r>
              <a:rPr lang="ru-R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С.И.</a:t>
            </a:r>
          </a:p>
          <a:p>
            <a:pPr algn="ctr"/>
            <a:r>
              <a:rPr lang="ru-RU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sz="40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728" y="1071546"/>
            <a:ext cx="68580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algn="ctr"/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Молодое поколение обязано сохранить в памяти историческое наследие, переданное участниками Великой Отечественной  через свою жизнь и завещать последующему поколению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3108" y="1000108"/>
            <a:ext cx="59293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ПРОБЛЕМА</a:t>
            </a:r>
          </a:p>
          <a:p>
            <a:pPr algn="ctr"/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Недостаток знаний у детей старшего дошкольного возраста об истории Великой Отечественной Войны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14480" y="1357298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142976" y="571480"/>
            <a:ext cx="728667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условий для обогащения жизненного опыта детей знаниями о Великой Отечественной войне на основе исторических фактов, воспитание патриотизма, чувства гордости за свою семью и Родину.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00100" y="500042"/>
            <a:ext cx="778674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Формировать гражданственность, чувство любви к Родине на основе изучения военной истории Отечества, чувства уважения и благодарности к подвигу соотечественников в годы Великой Отечественной войны, мнение о недопустимости повторения войны.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Обогащать и развивать словарный запас детей.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Ознакомить с произведениями художественной литературы, живописи и музыкой военных лет.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Ориентировать родителей на патриотическое воспитание в семье.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Воспитывать нравственно-патриотические качества: храбрость, мужество, стремление защищать свою Родину.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Способствовать формированию у детей интереса к истории своей семьи, своего народа.</a:t>
            </a:r>
          </a:p>
          <a:p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5" y="500042"/>
            <a:ext cx="7786742" cy="5908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ПРОГНОЗИРУЕМЫЙ РУЗУЛЬТАТ: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-Разработка перспективного планирования, сценариев, конспектов, презентаций для детей и родителей.</a:t>
            </a:r>
          </a:p>
          <a:p>
            <a:pPr>
              <a:buFontTx/>
              <a:buChar char="-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Усиление ресурсного обеспечения группы.</a:t>
            </a:r>
          </a:p>
          <a:p>
            <a:pPr>
              <a:buFontTx/>
              <a:buChar char="-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Расширение представлений детей о подвигах народа, о защитниках Отечества и героях ВОВ.</a:t>
            </a:r>
          </a:p>
          <a:p>
            <a:pPr>
              <a:buFontTx/>
              <a:buChar char="-"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Проявление чувства гордости за стойкость и самоотверженность народа в период ВОВ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Воспитание внимательного и уважительного отношения к ветеранам и пожилым людям, желание оказывать посильную помощь.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1142984"/>
            <a:ext cx="76971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ПРОЕКТА:</a:t>
            </a:r>
          </a:p>
          <a:p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-Дети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-Воспитатели</a:t>
            </a:r>
          </a:p>
          <a:p>
            <a:pPr>
              <a:buFontTx/>
              <a:buChar char="-"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Родители</a:t>
            </a:r>
          </a:p>
          <a:p>
            <a:pPr>
              <a:buFontTx/>
              <a:buChar char="-"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  <a:p>
            <a:pPr>
              <a:buFontTx/>
              <a:buChar char="-"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Котельников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Б.А.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Ветеран педагогического труда, «Ребёнок войны».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1538" y="500043"/>
            <a:ext cx="764386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ОПИСАНИЕ ПРОЕКТА: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Продолжительность проекта: краткосрочный</a:t>
            </a:r>
          </a:p>
          <a:p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методу : информационно- исследовательский</a:t>
            </a:r>
          </a:p>
          <a:p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содержанию: фронтальный, творческий. 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928662" y="428604"/>
            <a:ext cx="778674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ЭТАП: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Подготовительный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определение темы проекта,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формулирование целей и задач проекта,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3600" b="1" dirty="0" smtClean="0">
              <a:solidFill>
                <a:srgbClr val="1111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подбор необходимого материала.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28662" y="642918"/>
            <a:ext cx="771530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ЭТАП: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Основной 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(реализация проекта)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НОД; беседы; игры; выставки рисунков; чтение худ. литературы; разучивание стихотворений; просмотр презентаций и мультфильмов на военную тематику; экскурсии; анкетирование и консультации для родителей.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3" y="714356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ИЗГОТОВЛЕНИЕ ДЕТЬМИ АППЛИКАЦИИ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ВОВ.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Documents and Settings\Admin\Local Settings\Temporary Internet Files\Content.Word\IMG_20200213_0949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285860"/>
            <a:ext cx="371477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Local Settings\Temporary Internet Files\Content.Word\IMG_20200213_1519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285860"/>
            <a:ext cx="392909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3" y="714356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РИСУНКИ ДЕТЕЙ  ПО ПРОЧИТАННЫМ КНИГАМ О ВОЙНЕ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s://i.mycdn.me/i?r=AyH4iRPQ2q0otWIFepML2LxR0N2MWGYTw9qiCcxRGOasT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85860"/>
            <a:ext cx="7143800" cy="5036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642918"/>
            <a:ext cx="60270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Экскурсия в парк «70 –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летия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победы»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ЗНАКОМСТВО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ВОЕННОЙ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ТЕХНИКОЙ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Documents and Settings\Admin\Local Settings\Temporary Internet Files\Content.Word\IMG_20200213_115459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71612"/>
            <a:ext cx="3571900" cy="468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Local Settings\Temporary Internet Files\Content.Word\IMG_20200213_12413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1500174"/>
            <a:ext cx="314327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6" name="Рисунок 5" descr="C:\Documents and Settings\Admin\Local Settings\Temporary Internet Files\Content.Word\IMG_20200213_12385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714488"/>
            <a:ext cx="3470279" cy="4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Admin\Local Settings\Temporary Internet Files\Content.Word\IMG_20200213_12394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1714488"/>
            <a:ext cx="3071834" cy="437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57290" y="857232"/>
            <a:ext cx="7618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ЗНАКОМСТВО ДЕТЕЙ С ГЕРОЯМИ ВОВ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5" y="714356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ЭКСКУРСИЯ К ПАМЯТНИКУ РОДИНА-МАТЬ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Documents and Settings\Admin\Local Settings\Temporary Internet Files\Content.Word\IMG_20200213_112837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00174"/>
            <a:ext cx="3786214" cy="475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Admin\Local Settings\Temporary Internet Files\Content.Word\IMG_20200213_1129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500174"/>
            <a:ext cx="35719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https://i.mycdn.me/i?r=AyH4iRPQ2q0otWIFepML2LxRC1RZwa_abM3qSnrFVlftw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357298"/>
            <a:ext cx="3559169" cy="474555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1539" y="642918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ЗНАКОМСТВО С ПРОИЗВЕДЕНИЯМИ О ВЕЛИКОЙ ОТЕЧЕСТВЕННОЙ ВОЙНЕ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https://i.mycdn.me/i?r=AyH4iRPQ2q0otWIFepML2LxRIPFeadkGvI9vRJHOc8V8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3" y="1571612"/>
            <a:ext cx="3416292" cy="4555057"/>
          </a:xfrm>
          <a:prstGeom prst="rect">
            <a:avLst/>
          </a:prstGeom>
          <a:noFill/>
        </p:spPr>
      </p:pic>
      <p:pic>
        <p:nvPicPr>
          <p:cNvPr id="2052" name="Picture 4" descr="https://i.mycdn.me/i?r=AyH4iRPQ2q0otWIFepML2LxRrmHCq8-oKm9to2_dqIlPU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523987"/>
            <a:ext cx="3411164" cy="45482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0" y="571480"/>
            <a:ext cx="6715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БЕСЕДА С ВЕТЕРАНОМ ПЕДАГОГИЧЕСКОГО ТРУДА КОТЕЛЬНИКОВЫМ Б.А.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 descr="C:\Documents and Settings\Admin\Local Settings\Temporary Internet Files\Content.Word\IMG_20200213_1520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7" y="1785926"/>
            <a:ext cx="3429024" cy="440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4415" y="714356"/>
            <a:ext cx="7500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СТЕНДА К 75-ЛЕТИЮ ПОБЕДЫ И ИЗГОТОВЛЕНИЕ ПОДЕЛОК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mypresentation.ru/documents/5abb51d78bd9d28f7352c307b913558e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857232"/>
            <a:ext cx="72866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ЭТАП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Заключительный 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Оформление выставки детского творчества ко Дню Победы.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 Оформление стенда «Ветераны ВОВ»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Создание презентации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ds02.infourok.ru/uploads/ex/04d7/0008079e-c2f01e2a/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335</Words>
  <Application>Microsoft Office PowerPoint</Application>
  <PresentationFormat>Экран (4:3)</PresentationFormat>
  <Paragraphs>71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«Детям о ВОВ». </dc:title>
  <dc:creator>Admin</dc:creator>
  <cp:lastModifiedBy>Belosneshka</cp:lastModifiedBy>
  <cp:revision>23</cp:revision>
  <dcterms:created xsi:type="dcterms:W3CDTF">2018-09-13T22:55:31Z</dcterms:created>
  <dcterms:modified xsi:type="dcterms:W3CDTF">2020-02-17T06:42:09Z</dcterms:modified>
</cp:coreProperties>
</file>